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6" r:id="rId3"/>
    <p:sldId id="270" r:id="rId4"/>
    <p:sldId id="264" r:id="rId5"/>
    <p:sldId id="257" r:id="rId6"/>
    <p:sldId id="258" r:id="rId7"/>
    <p:sldId id="275" r:id="rId8"/>
    <p:sldId id="274" r:id="rId9"/>
    <p:sldId id="272" r:id="rId10"/>
    <p:sldId id="263" r:id="rId11"/>
    <p:sldId id="273" r:id="rId12"/>
    <p:sldId id="278" r:id="rId13"/>
    <p:sldId id="268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5" autoAdjust="0"/>
    <p:restoredTop sz="94660"/>
  </p:normalViewPr>
  <p:slideViewPr>
    <p:cSldViewPr>
      <p:cViewPr varScale="1">
        <p:scale>
          <a:sx n="69" d="100"/>
          <a:sy n="69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AA39-45C3-491D-85EA-6BB00109293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93F3-1294-42A2-9B5E-835766BB0F5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AA39-45C3-491D-85EA-6BB00109293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93F3-1294-42A2-9B5E-835766BB0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AA39-45C3-491D-85EA-6BB00109293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93F3-1294-42A2-9B5E-835766BB0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AA39-45C3-491D-85EA-6BB00109293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93F3-1294-42A2-9B5E-835766BB0F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AA39-45C3-491D-85EA-6BB00109293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93F3-1294-42A2-9B5E-835766BB0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AA39-45C3-491D-85EA-6BB00109293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93F3-1294-42A2-9B5E-835766BB0F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AA39-45C3-491D-85EA-6BB00109293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93F3-1294-42A2-9B5E-835766BB0F5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AA39-45C3-491D-85EA-6BB00109293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93F3-1294-42A2-9B5E-835766BB0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AA39-45C3-491D-85EA-6BB00109293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93F3-1294-42A2-9B5E-835766BB0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AA39-45C3-491D-85EA-6BB00109293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93F3-1294-42A2-9B5E-835766BB0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AA39-45C3-491D-85EA-6BB00109293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93F3-1294-42A2-9B5E-835766BB0F5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8BAA39-45C3-491D-85EA-6BB00109293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BD93F3-1294-42A2-9B5E-835766BB0F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Tamika Riggs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Freedom to Travel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Tamika\AppData\Local\Microsoft\Windows\INetCache\IE\3WTT1OH5\MC90043782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-27709"/>
            <a:ext cx="3657143" cy="36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848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Phase 2- Safety Skills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Awareness of Personal Space</a:t>
            </a:r>
          </a:p>
          <a:p>
            <a:endParaRPr lang="en-US" dirty="0"/>
          </a:p>
          <a:p>
            <a:r>
              <a:rPr lang="en-US" dirty="0" smtClean="0"/>
              <a:t>Awareness of their environment</a:t>
            </a:r>
          </a:p>
          <a:p>
            <a:endParaRPr lang="en-US" dirty="0"/>
          </a:p>
          <a:p>
            <a:r>
              <a:rPr lang="en-US" dirty="0" smtClean="0"/>
              <a:t>The ability to recognize and respond to danger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99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Check bus schedule</a:t>
            </a:r>
            <a:br>
              <a:rPr lang="en-US" sz="2400" dirty="0"/>
            </a:br>
            <a:r>
              <a:rPr lang="en-US" sz="2400" dirty="0"/>
              <a:t>Walk to bus stop</a:t>
            </a:r>
            <a:br>
              <a:rPr lang="en-US" sz="2400" dirty="0"/>
            </a:br>
            <a:r>
              <a:rPr lang="en-US" sz="2400" dirty="0"/>
              <a:t>Get on bus</a:t>
            </a:r>
            <a:br>
              <a:rPr lang="en-US" sz="2400" dirty="0"/>
            </a:br>
            <a:r>
              <a:rPr lang="en-US" sz="2400" dirty="0"/>
              <a:t>Pay fare or show pass</a:t>
            </a:r>
            <a:br>
              <a:rPr lang="en-US" sz="2400" dirty="0"/>
            </a:br>
            <a:r>
              <a:rPr lang="en-US" sz="2400" dirty="0"/>
              <a:t>Find an empty seat</a:t>
            </a:r>
            <a:br>
              <a:rPr lang="en-US" sz="2400" dirty="0"/>
            </a:br>
            <a:r>
              <a:rPr lang="en-US" sz="2400" dirty="0"/>
              <a:t>Sit down</a:t>
            </a:r>
            <a:br>
              <a:rPr lang="en-US" sz="2400" dirty="0"/>
            </a:br>
            <a:r>
              <a:rPr lang="en-US" sz="2400" dirty="0"/>
              <a:t>Watch for stop</a:t>
            </a:r>
            <a:br>
              <a:rPr lang="en-US" sz="2400" dirty="0"/>
            </a:br>
            <a:r>
              <a:rPr lang="en-US" sz="2400" dirty="0"/>
              <a:t>Ring bell</a:t>
            </a:r>
            <a:br>
              <a:rPr lang="en-US" sz="2400" dirty="0"/>
            </a:br>
            <a:r>
              <a:rPr lang="en-US" sz="2400" dirty="0"/>
              <a:t>Get off bus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9D90A0">
                  <a:lumMod val="75000"/>
                </a:srgbClr>
              </a:buClr>
            </a:pPr>
            <a:r>
              <a:rPr lang="en-US" sz="43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42852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Phase 3- Observation</a:t>
            </a:r>
            <a:endParaRPr lang="en-US" sz="1900" dirty="0">
              <a:solidFill>
                <a:srgbClr val="24285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7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762000"/>
            <a:ext cx="6512511" cy="4829368"/>
          </a:xfrm>
        </p:spPr>
        <p:txBody>
          <a:bodyPr/>
          <a:lstStyle/>
          <a:p>
            <a:pPr marL="0" indent="0" algn="ctr">
              <a:buNone/>
            </a:pPr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9600" dirty="0" smtClean="0"/>
              <a:t>Freedom to Travel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5157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17581" y="1828800"/>
            <a:ext cx="7175351" cy="3096657"/>
          </a:xfrm>
        </p:spPr>
        <p:txBody>
          <a:bodyPr/>
          <a:lstStyle/>
          <a:p>
            <a:pPr marL="182880" indent="0"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43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4345" y="152400"/>
            <a:ext cx="8001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Resources</a:t>
            </a:r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400" dirty="0" smtClean="0"/>
              <a:t>Bar-Lev</a:t>
            </a:r>
            <a:r>
              <a:rPr lang="en-US" sz="1400" dirty="0"/>
              <a:t>, N.   (1999).  Final IDEA rules and regulations.  Memorandum to school district administrators and special education coordinators [On-line].  Available:  http://www.cesa7.k12.wi.us/sped/issues-IDEArules/ideachanges7699.html.</a:t>
            </a:r>
          </a:p>
          <a:p>
            <a:endParaRPr lang="en-US" sz="1400" dirty="0"/>
          </a:p>
          <a:p>
            <a:r>
              <a:rPr lang="en-US" sz="1400" dirty="0" err="1"/>
              <a:t>Groce</a:t>
            </a:r>
            <a:r>
              <a:rPr lang="en-US" sz="1400" dirty="0"/>
              <a:t>, M.  (2000).  Travel training:  Getting out and about without fear.  The Exceptional Parent, 30,  pg. 26</a:t>
            </a:r>
            <a:r>
              <a:rPr lang="en-US" sz="1400" dirty="0" smtClean="0"/>
              <a:t>.</a:t>
            </a:r>
          </a:p>
          <a:p>
            <a:endParaRPr lang="en-US" sz="1400" dirty="0" smtClean="0"/>
          </a:p>
          <a:p>
            <a:r>
              <a:rPr lang="en-US" sz="1400" dirty="0"/>
              <a:t>National Dissemination Center for Children with Disabilities (NICHCY).  (1996).  Travel Training for Youth with Disabilities. Volume </a:t>
            </a:r>
            <a:r>
              <a:rPr lang="en-US" sz="1400" dirty="0" smtClean="0"/>
              <a:t>9</a:t>
            </a:r>
          </a:p>
          <a:p>
            <a:endParaRPr lang="en-US" sz="1400" dirty="0"/>
          </a:p>
          <a:p>
            <a:r>
              <a:rPr lang="en-US" sz="1400" dirty="0" smtClean="0"/>
              <a:t>P. Sutherland, personal communication, October 8, 2014</a:t>
            </a:r>
          </a:p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9118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17581" y="381000"/>
            <a:ext cx="7175351" cy="4544457"/>
          </a:xfrm>
        </p:spPr>
        <p:txBody>
          <a:bodyPr/>
          <a:lstStyle/>
          <a:p>
            <a:pPr marL="182880" indent="0">
              <a:buNone/>
            </a:pPr>
            <a:r>
              <a:rPr lang="en-US" sz="4000" dirty="0" smtClean="0"/>
              <a:t>Opportunities to Access: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Employment</a:t>
            </a:r>
            <a:br>
              <a:rPr lang="en-US" sz="4000" dirty="0" smtClean="0"/>
            </a:br>
            <a:r>
              <a:rPr lang="en-US" sz="4000" dirty="0" smtClean="0"/>
              <a:t>Postsecondary/Training</a:t>
            </a:r>
            <a:br>
              <a:rPr lang="en-US" sz="4000" dirty="0" smtClean="0"/>
            </a:br>
            <a:r>
              <a:rPr lang="en-US" sz="4000" dirty="0" smtClean="0"/>
              <a:t>Daily Needs</a:t>
            </a:r>
            <a:br>
              <a:rPr lang="en-US" sz="4000" dirty="0" smtClean="0"/>
            </a:br>
            <a:r>
              <a:rPr lang="en-US" sz="4000" dirty="0" smtClean="0"/>
              <a:t>Recreation</a:t>
            </a:r>
            <a:br>
              <a:rPr lang="en-US" sz="4000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08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45720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/>
              <a:t>Compels all parties to work together to ensure that students with disabilities learn how to and are able to  access public transportation.    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400" dirty="0" smtClean="0"/>
              <a:t>Americans with Disabilities Act (ADA)</a:t>
            </a:r>
            <a:endParaRPr lang="en-US" sz="4400" dirty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4400" dirty="0" smtClean="0"/>
              <a:t>Individuals with Disabilities Education Act (IDEA)</a:t>
            </a:r>
            <a:endParaRPr lang="en-US" sz="4400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4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Travel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762000"/>
            <a:ext cx="8229600" cy="3657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Walk</a:t>
            </a:r>
          </a:p>
          <a:p>
            <a:endParaRPr lang="en-US" dirty="0"/>
          </a:p>
          <a:p>
            <a:r>
              <a:rPr lang="en-US" dirty="0" smtClean="0"/>
              <a:t>Friends/Family</a:t>
            </a:r>
          </a:p>
          <a:p>
            <a:endParaRPr lang="en-US" dirty="0"/>
          </a:p>
          <a:p>
            <a:r>
              <a:rPr lang="en-US" dirty="0" smtClean="0"/>
              <a:t>Taxi</a:t>
            </a:r>
          </a:p>
          <a:p>
            <a:endParaRPr lang="en-US" dirty="0" smtClean="0"/>
          </a:p>
          <a:p>
            <a:r>
              <a:rPr lang="en-US" dirty="0" err="1" smtClean="0"/>
              <a:t>Paratransit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Public Transportation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66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792480"/>
          </a:xfrm>
        </p:spPr>
        <p:txBody>
          <a:bodyPr/>
          <a:lstStyle/>
          <a:p>
            <a:r>
              <a:rPr lang="en-US" dirty="0" smtClean="0"/>
              <a:t>Individuals and Families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1900" dirty="0" smtClean="0"/>
              <a:t>Promotes </a:t>
            </a:r>
            <a:r>
              <a:rPr lang="en-US" sz="1900" dirty="0"/>
              <a:t>independence and community living. </a:t>
            </a:r>
            <a:endParaRPr lang="en-US" sz="1900" dirty="0" smtClean="0"/>
          </a:p>
          <a:p>
            <a:endParaRPr lang="en-US" sz="1900" dirty="0" smtClean="0"/>
          </a:p>
          <a:p>
            <a:r>
              <a:rPr lang="en-US" sz="1900" dirty="0" smtClean="0"/>
              <a:t>It </a:t>
            </a:r>
            <a:r>
              <a:rPr lang="en-US" sz="1900" dirty="0"/>
              <a:t>gives people more choice about how to get where they need to go.</a:t>
            </a:r>
            <a:endParaRPr lang="en-US" sz="1900" dirty="0" smtClean="0"/>
          </a:p>
          <a:p>
            <a:endParaRPr lang="en-US" sz="1900" dirty="0"/>
          </a:p>
          <a:p>
            <a:r>
              <a:rPr lang="en-US" sz="1900" dirty="0" smtClean="0"/>
              <a:t>Cost saving</a:t>
            </a:r>
          </a:p>
          <a:p>
            <a:endParaRPr lang="en-US" sz="19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457200"/>
            <a:ext cx="3346704" cy="914082"/>
          </a:xfrm>
        </p:spPr>
        <p:txBody>
          <a:bodyPr/>
          <a:lstStyle/>
          <a:p>
            <a:r>
              <a:rPr lang="en-US" dirty="0" smtClean="0"/>
              <a:t>Community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sz="1600" dirty="0" smtClean="0"/>
          </a:p>
          <a:p>
            <a:r>
              <a:rPr lang="en-US" dirty="0" smtClean="0"/>
              <a:t>Reduced long-term cost</a:t>
            </a:r>
          </a:p>
          <a:p>
            <a:endParaRPr lang="en-US" dirty="0"/>
          </a:p>
          <a:p>
            <a:r>
              <a:rPr lang="en-US" dirty="0"/>
              <a:t>Increase ridership and save money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Benefits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21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5410200"/>
            <a:ext cx="6512511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228600"/>
            <a:ext cx="6400800" cy="5715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1600" dirty="0" smtClean="0"/>
              <a:t>Leah is a 19 year old visually impaired student who just received a  call from her job coach about a customer service position that she can start on Monday! This is her first job and she’s so excited!</a:t>
            </a:r>
          </a:p>
          <a:p>
            <a:pPr marL="45720" indent="0">
              <a:buNone/>
            </a:pPr>
            <a:endParaRPr lang="en-US" sz="1600" dirty="0" smtClean="0"/>
          </a:p>
          <a:p>
            <a:pPr marL="45720" indent="0">
              <a:buNone/>
            </a:pPr>
            <a:r>
              <a:rPr lang="en-US" sz="1600" dirty="0" smtClean="0"/>
              <a:t>Leah realizes that she doesn’t have a ride. Most of the time, her parents are able to take her where she needs to go but because of the time, she needs to find another form of transportation. </a:t>
            </a:r>
          </a:p>
          <a:p>
            <a:pPr marL="45720" indent="0">
              <a:buNone/>
            </a:pPr>
            <a:r>
              <a:rPr lang="en-US" sz="1600" dirty="0" smtClean="0"/>
              <a:t>While in high school, Leah remembers riding the bus to different places throughout the community. She really wants this job so she  needs to make a plan to take the bus.</a:t>
            </a:r>
          </a:p>
          <a:p>
            <a:pPr marL="45720" indent="0">
              <a:buNone/>
            </a:pPr>
            <a:r>
              <a:rPr lang="en-US" sz="1600" dirty="0" smtClean="0"/>
              <a:t>Position details</a:t>
            </a:r>
            <a:r>
              <a:rPr lang="en-US" sz="1600" dirty="0"/>
              <a:t>:</a:t>
            </a:r>
          </a:p>
          <a:p>
            <a:pPr marL="45720" indent="0">
              <a:buNone/>
            </a:pPr>
            <a:r>
              <a:rPr lang="en-US" sz="1600" dirty="0"/>
              <a:t>The job is located at George Washington High School as a Front Office Clerk. </a:t>
            </a:r>
            <a:r>
              <a:rPr lang="en-US" sz="1600" dirty="0" smtClean="0"/>
              <a:t>The school is located at 2215 W. Washington St. The </a:t>
            </a:r>
            <a:r>
              <a:rPr lang="en-US" sz="1600" dirty="0"/>
              <a:t>shift is Monday thru Friday from at 8a.m. to 4p.m.</a:t>
            </a:r>
          </a:p>
          <a:p>
            <a:pPr marL="45720" indent="0">
              <a:buNone/>
            </a:pPr>
            <a:endParaRPr lang="en-US" sz="1600" dirty="0" smtClean="0"/>
          </a:p>
          <a:p>
            <a:pPr marL="45720" indent="0">
              <a:buNone/>
            </a:pPr>
            <a:r>
              <a:rPr lang="en-US" sz="1600" dirty="0" smtClean="0"/>
              <a:t>Leah lives at 4600 Sunset Ave, Indy 46208. Help her figure out:</a:t>
            </a:r>
          </a:p>
          <a:p>
            <a:r>
              <a:rPr lang="en-US" sz="1600" b="1" dirty="0" smtClean="0"/>
              <a:t>What bus(</a:t>
            </a:r>
            <a:r>
              <a:rPr lang="en-US" sz="1600" b="1" dirty="0" err="1" smtClean="0"/>
              <a:t>es</a:t>
            </a:r>
            <a:r>
              <a:rPr lang="en-US" sz="1600" b="1" dirty="0" smtClean="0"/>
              <a:t>) should she needs to take to get to work by 8 am?</a:t>
            </a:r>
            <a:endParaRPr lang="en-US" sz="1600" b="1" dirty="0"/>
          </a:p>
          <a:p>
            <a:r>
              <a:rPr lang="en-US" sz="1600" b="1" dirty="0" smtClean="0"/>
              <a:t>How long much will it cost each day?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57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Travel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52400"/>
            <a:ext cx="6400800" cy="405384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is it?</a:t>
            </a:r>
          </a:p>
          <a:p>
            <a:endParaRPr lang="en-US" dirty="0" smtClean="0"/>
          </a:p>
          <a:p>
            <a:r>
              <a:rPr lang="en-US" dirty="0" smtClean="0"/>
              <a:t>Who </a:t>
            </a:r>
            <a:r>
              <a:rPr lang="en-US" dirty="0"/>
              <a:t>provides it? </a:t>
            </a:r>
          </a:p>
          <a:p>
            <a:endParaRPr lang="en-US" dirty="0" smtClean="0"/>
          </a:p>
          <a:p>
            <a:r>
              <a:rPr lang="en-US" dirty="0" smtClean="0"/>
              <a:t>Who can/should participate?</a:t>
            </a:r>
          </a:p>
          <a:p>
            <a:endParaRPr lang="en-US" dirty="0" smtClean="0"/>
          </a:p>
          <a:p>
            <a:r>
              <a:rPr lang="en-US" dirty="0" smtClean="0"/>
              <a:t>What is the process?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7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Pre-Assessment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 smtClean="0"/>
              <a:t>Ability to:</a:t>
            </a:r>
          </a:p>
          <a:p>
            <a:pPr lvl="1"/>
            <a:endParaRPr lang="en-US" sz="3600" dirty="0" smtClean="0"/>
          </a:p>
          <a:p>
            <a:pPr lvl="1"/>
            <a:r>
              <a:rPr lang="en-US" sz="3600" dirty="0" smtClean="0"/>
              <a:t>Read</a:t>
            </a:r>
          </a:p>
          <a:p>
            <a:pPr lvl="1"/>
            <a:r>
              <a:rPr lang="en-US" sz="3600" dirty="0" smtClean="0"/>
              <a:t>Communicate</a:t>
            </a:r>
          </a:p>
          <a:p>
            <a:pPr lvl="1"/>
            <a:r>
              <a:rPr lang="en-US" sz="3600" dirty="0" smtClean="0"/>
              <a:t>Tell time</a:t>
            </a:r>
          </a:p>
        </p:txBody>
      </p:sp>
    </p:spTree>
    <p:extLst>
      <p:ext uri="{BB962C8B-B14F-4D97-AF65-F5344CB8AC3E}">
        <p14:creationId xmlns:p14="http://schemas.microsoft.com/office/powerpoint/2010/main" val="94655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390261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Bus Stop Locations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Bus numbers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Fare Information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The direction of the bus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How to alert the bus driver to get off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Street crossing procedures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6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42852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Phase 1-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68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4211</TotalTime>
  <Words>440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Slipstream</vt:lpstr>
      <vt:lpstr>Freedom to Travel</vt:lpstr>
      <vt:lpstr>Opportunities to Access:   Employment Postsecondary/Training Daily Needs Recreation </vt:lpstr>
      <vt:lpstr>Compels all parties to work together to ensure that students with disabilities learn how to and are able to  access public transportation.    </vt:lpstr>
      <vt:lpstr>Travel Options</vt:lpstr>
      <vt:lpstr>Benefits </vt:lpstr>
      <vt:lpstr>Activity</vt:lpstr>
      <vt:lpstr>Travel Training</vt:lpstr>
      <vt:lpstr> Pre-Assessment</vt:lpstr>
      <vt:lpstr>Bus Stop Locations  Bus numbers  Fare Information  The direction of the bus  How to alert the bus driver to get off  Street crossing procedures </vt:lpstr>
      <vt:lpstr>Phase 2- Safety Skills </vt:lpstr>
      <vt:lpstr>Check bus schedule Walk to bus stop Get on bus Pay fare or show pass Find an empty seat Sit down Watch for stop Ring bell Get off bus </vt:lpstr>
      <vt:lpstr> Freedom to Travel</vt:lpstr>
      <vt:lpstr> Questions?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Training</dc:title>
  <dc:creator>Tamika Riggs</dc:creator>
  <cp:lastModifiedBy>Tamika Riggs</cp:lastModifiedBy>
  <cp:revision>53</cp:revision>
  <dcterms:created xsi:type="dcterms:W3CDTF">2014-09-26T17:17:55Z</dcterms:created>
  <dcterms:modified xsi:type="dcterms:W3CDTF">2014-10-13T15:01:02Z</dcterms:modified>
</cp:coreProperties>
</file>